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3"/>
  </p:notesMasterIdLst>
  <p:sldIdLst>
    <p:sldId id="289" r:id="rId3"/>
    <p:sldId id="324" r:id="rId4"/>
    <p:sldId id="258" r:id="rId5"/>
    <p:sldId id="318" r:id="rId6"/>
    <p:sldId id="284" r:id="rId7"/>
    <p:sldId id="321" r:id="rId8"/>
    <p:sldId id="314" r:id="rId9"/>
    <p:sldId id="316" r:id="rId10"/>
    <p:sldId id="317" r:id="rId11"/>
    <p:sldId id="286" r:id="rId12"/>
    <p:sldId id="315" r:id="rId13"/>
    <p:sldId id="319" r:id="rId14"/>
    <p:sldId id="323" r:id="rId15"/>
    <p:sldId id="305" r:id="rId16"/>
    <p:sldId id="300" r:id="rId17"/>
    <p:sldId id="320" r:id="rId18"/>
    <p:sldId id="295" r:id="rId19"/>
    <p:sldId id="290" r:id="rId20"/>
    <p:sldId id="287" r:id="rId21"/>
    <p:sldId id="297" r:id="rId22"/>
    <p:sldId id="294" r:id="rId23"/>
    <p:sldId id="291" r:id="rId24"/>
    <p:sldId id="267" r:id="rId25"/>
    <p:sldId id="269" r:id="rId26"/>
    <p:sldId id="293" r:id="rId27"/>
    <p:sldId id="312" r:id="rId28"/>
    <p:sldId id="292" r:id="rId29"/>
    <p:sldId id="271" r:id="rId30"/>
    <p:sldId id="301" r:id="rId31"/>
    <p:sldId id="282" r:id="rId32"/>
    <p:sldId id="288" r:id="rId33"/>
    <p:sldId id="261" r:id="rId34"/>
    <p:sldId id="285" r:id="rId35"/>
    <p:sldId id="308" r:id="rId36"/>
    <p:sldId id="309" r:id="rId37"/>
    <p:sldId id="298" r:id="rId38"/>
    <p:sldId id="302" r:id="rId39"/>
    <p:sldId id="296" r:id="rId40"/>
    <p:sldId id="283" r:id="rId41"/>
    <p:sldId id="313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082"/>
    <a:srgbClr val="46B1E1"/>
    <a:srgbClr val="7EBEAD"/>
    <a:srgbClr val="929AA9"/>
    <a:srgbClr val="C2C11E"/>
    <a:srgbClr val="586D3D"/>
    <a:srgbClr val="B13607"/>
    <a:srgbClr val="4E0246"/>
    <a:srgbClr val="8C6F8D"/>
    <a:srgbClr val="A585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43" autoAdjust="0"/>
    <p:restoredTop sz="95020" autoAdjust="0"/>
  </p:normalViewPr>
  <p:slideViewPr>
    <p:cSldViewPr snapToGrid="0">
      <p:cViewPr varScale="1">
        <p:scale>
          <a:sx n="87" d="100"/>
          <a:sy n="87" d="100"/>
        </p:scale>
        <p:origin x="70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We need to add a start point. Have something that asks the question; what organisms have TORC2 Components and TORC1 Components?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EC657-5946-13D9-268D-AF73C9982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1B871-3EF9-7DC5-7F14-2ED6E128C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932E7-9CD7-74D5-8D8A-89DB15F44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89278-CB79-9C39-2FBE-FD96CDAC3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37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626B-9981-6963-8AA1-AC80F960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873E6-E8B7-900C-94C0-558C2DE3F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D1384-9353-4A07-E8D3-49A650C73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62DE0-CEDE-D5B7-6456-549DB3734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0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A374-C15D-0853-1133-2EA8B7AD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40C5D-2B07-B950-C428-5220382B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5E210-9589-5CAE-5246-6E658EC45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4BCC-70E0-838C-F63E-A8C871C45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8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46E8C-3AFC-E66E-EF78-18E90118C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ADE9DB-9485-886A-A954-DF2B0461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A1FB0-D5A3-1D5F-BF8C-47002E56B7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7DF5A-3070-1C78-A6C2-E5EFF1078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13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86754-C329-5A01-CB2A-7E17B02E6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010EEC-69E3-7CD5-9B22-B9E1FB467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957CA8-780C-1CFA-EA3B-7877F2AF9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2D7E5-6533-F363-B3A0-F8BD64EED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13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6AD91-F287-11D1-1F1A-D2B3074BA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51AFB6-E971-5B3C-9EB5-B85CCFD26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AD85A8-603A-5F74-7B86-660C8223E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50910-156E-0A81-88D6-B3BEC3943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04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9F970-877F-522A-E0A5-06E96DD0A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31BF7-58B1-7B92-D176-85C5E47DA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8FDC5-51E1-76B3-DE18-6217DD547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89415-5CA4-B31E-AADE-C599C08F2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73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45587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7" Type="http://schemas.openxmlformats.org/officeDocument/2006/relationships/image" Target="../media/image4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51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52.png"/><Relationship Id="rId7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sv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12" Type="http://schemas.openxmlformats.org/officeDocument/2006/relationships/image" Target="../media/image6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9.svg"/><Relationship Id="rId5" Type="http://schemas.openxmlformats.org/officeDocument/2006/relationships/image" Target="../media/image48.svg"/><Relationship Id="rId10" Type="http://schemas.openxmlformats.org/officeDocument/2006/relationships/image" Target="../media/image58.png"/><Relationship Id="rId4" Type="http://schemas.openxmlformats.org/officeDocument/2006/relationships/image" Target="../media/image47.png"/><Relationship Id="rId9" Type="http://schemas.openxmlformats.org/officeDocument/2006/relationships/image" Target="../media/image5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75.svg"/><Relationship Id="rId7" Type="http://schemas.openxmlformats.org/officeDocument/2006/relationships/image" Target="../media/image3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9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6" name="Picture 5" descr="A diagram of a workflow&#10;&#10;Description automatically generated">
            <a:extLst>
              <a:ext uri="{FF2B5EF4-FFF2-40B4-BE49-F238E27FC236}">
                <a16:creationId xmlns:a16="http://schemas.microsoft.com/office/drawing/2014/main" id="{C15523B4-0691-ECCE-2EFF-D40675D47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666" y="744150"/>
            <a:ext cx="7042334" cy="396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236" y="154765"/>
            <a:ext cx="7376156" cy="398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512566" y="1118241"/>
            <a:ext cx="6547454" cy="55458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26215" y="-578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5597057" y="-485108"/>
            <a:ext cx="1462963" cy="1603349"/>
            <a:chOff x="5288967" y="-24262"/>
            <a:chExt cx="1067650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559112" y="2931568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520711" y="5930808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4D45862-4237-A516-6D04-B29581504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93496" y="1103665"/>
            <a:ext cx="1174157" cy="438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90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18241" y="368434"/>
            <a:ext cx="9435359" cy="530738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2650" y="946603"/>
            <a:ext cx="5381552" cy="570644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49853" y="816821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261767" y="4253436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49040" y="1270431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144707" y="500217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479185" y="-596724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5830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000"/>
          <a:stretch/>
        </p:blipFill>
        <p:spPr>
          <a:xfrm>
            <a:off x="5490236" y="3168310"/>
            <a:ext cx="1172541" cy="21859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297919" y="4302043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-206582" y="1259798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3923620" y="-583191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F0FF695-02EE-841C-93D9-B3E30F7F7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6418737" y="946603"/>
            <a:ext cx="5583437" cy="56557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C18D95-63EC-93B8-A8B2-16CE54B0260C}"/>
              </a:ext>
            </a:extLst>
          </p:cNvPr>
          <p:cNvSpPr txBox="1"/>
          <p:nvPr/>
        </p:nvSpPr>
        <p:spPr>
          <a:xfrm>
            <a:off x="155691" y="20284"/>
            <a:ext cx="170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94E370-0A66-DE1A-7CBC-0C89FFF75C08}"/>
              </a:ext>
            </a:extLst>
          </p:cNvPr>
          <p:cNvSpPr txBox="1"/>
          <p:nvPr/>
        </p:nvSpPr>
        <p:spPr>
          <a:xfrm rot="16200000">
            <a:off x="6223554" y="3461357"/>
            <a:ext cx="863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5B64BA-3217-0890-326B-59A1C01FA319}"/>
              </a:ext>
            </a:extLst>
          </p:cNvPr>
          <p:cNvSpPr txBox="1"/>
          <p:nvPr/>
        </p:nvSpPr>
        <p:spPr>
          <a:xfrm rot="16200000">
            <a:off x="6289117" y="5877247"/>
            <a:ext cx="1023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3117C9-29E9-2095-6CF6-311A3FCC6C7D}"/>
              </a:ext>
            </a:extLst>
          </p:cNvPr>
          <p:cNvGrpSpPr/>
          <p:nvPr/>
        </p:nvGrpSpPr>
        <p:grpSpPr>
          <a:xfrm>
            <a:off x="10636045" y="-611300"/>
            <a:ext cx="1400264" cy="1603349"/>
            <a:chOff x="5288967" y="-20714"/>
            <a:chExt cx="1021893" cy="117010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CFA4B4-AE4D-21DE-0878-D98A9F1FFA76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5E21B6B-3FB4-5F80-731F-CB62E9F3523E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4FDFA33-E646-0393-E7DC-9D1164DC404F}"/>
                </a:ext>
              </a:extLst>
            </p:cNvPr>
            <p:cNvSpPr txBox="1"/>
            <p:nvPr/>
          </p:nvSpPr>
          <p:spPr>
            <a:xfrm rot="16200000">
              <a:off x="5378522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DB657F-01DA-363D-A153-86C9F7D8AB70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C31AD2-5C39-1783-A37F-0B594A4C8F6C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9ADF1D-328B-9278-FFE0-D0A73D21D888}"/>
                </a:ext>
              </a:extLst>
            </p:cNvPr>
            <p:cNvSpPr txBox="1"/>
            <p:nvPr/>
          </p:nvSpPr>
          <p:spPr>
            <a:xfrm rot="16200000">
              <a:off x="5618087" y="456615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8" name="Picture 37" descr="A diagram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945A365C-29DF-83C2-DC75-6602686F31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" t="1953" r="51856" b="1126"/>
          <a:stretch/>
        </p:blipFill>
        <p:spPr>
          <a:xfrm>
            <a:off x="555224" y="992048"/>
            <a:ext cx="4882892" cy="574194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F715772-6201-152C-ED0B-3BC37FE987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0867" b="19539"/>
          <a:stretch/>
        </p:blipFill>
        <p:spPr>
          <a:xfrm>
            <a:off x="5490718" y="5294475"/>
            <a:ext cx="1171575" cy="41943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BE5550D-AE60-3060-56B7-8EB5BE117E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88400"/>
          <a:stretch/>
        </p:blipFill>
        <p:spPr>
          <a:xfrm>
            <a:off x="5496683" y="2572086"/>
            <a:ext cx="1171575" cy="50716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08188F9-70D6-D948-8F1F-EAFB25DFD6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219" b="49852"/>
          <a:stretch/>
        </p:blipFill>
        <p:spPr>
          <a:xfrm>
            <a:off x="5495457" y="506665"/>
            <a:ext cx="1172541" cy="213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43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6C8CD-5A62-BB0B-B143-5FB2364DACE4}"/>
              </a:ext>
            </a:extLst>
          </p:cNvPr>
          <p:cNvSpPr txBox="1"/>
          <p:nvPr/>
        </p:nvSpPr>
        <p:spPr>
          <a:xfrm>
            <a:off x="0" y="255473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ARCHIVED BELOW</a:t>
            </a:r>
          </a:p>
        </p:txBody>
      </p:sp>
    </p:spTree>
    <p:extLst>
      <p:ext uri="{BB962C8B-B14F-4D97-AF65-F5344CB8AC3E}">
        <p14:creationId xmlns:p14="http://schemas.microsoft.com/office/powerpoint/2010/main" val="1669125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4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38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48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58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Eulena</a:t>
            </a:r>
            <a:r>
              <a:rPr lang="en-US" sz="1000" i="1" dirty="0"/>
              <a:t>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Paulinella</a:t>
            </a:r>
            <a:r>
              <a:rPr lang="en-US" sz="1000" i="1" dirty="0"/>
              <a:t>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342445" y="1148019"/>
            <a:ext cx="6348086" cy="5376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26215" y="-578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5259705" y="-420933"/>
            <a:ext cx="1462963" cy="1603349"/>
            <a:chOff x="5288967" y="-24262"/>
            <a:chExt cx="1067650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420612" y="2793571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243711" y="5748776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D80892B-7422-273A-2CAA-E15F28E7D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7784" y="1378626"/>
            <a:ext cx="3277191" cy="245789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358EF9C-D66C-F512-828E-89594C2C2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7132" y="3836519"/>
            <a:ext cx="3279648" cy="245973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4D45862-4237-A516-6D04-B29581504D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2672" y="1167840"/>
            <a:ext cx="11715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17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9762" y="0"/>
            <a:ext cx="6495899" cy="365394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576" y="830988"/>
            <a:ext cx="5474782" cy="580530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9024" y="734993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160336" y="414336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116663" y="1096362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295601" y="8953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732698" y="-712140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1125B9E2-DB78-321E-AD98-076DA2B4B4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0599" y="5106968"/>
            <a:ext cx="2304288" cy="172821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CFB54B6-A244-AF40-3656-8C096AC881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87712" y="5106968"/>
            <a:ext cx="2304288" cy="1728216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F31F6FE-7989-C918-4D64-F8849F2409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35566" y="3378752"/>
            <a:ext cx="2304288" cy="17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4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00" y="184666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8" y="3515045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657" y="3381018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42" y="3381018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FE890-24A5-2F5E-4511-C37E76DCB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02FB0D-83DE-FBEB-818A-7925A3342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B2E5C2-F171-788A-28BC-C42C184B1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889B47-8EB1-EDBA-4C0C-09132BFDA3D4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1A7E87-8215-3280-E40D-9DDFA4393B15}"/>
              </a:ext>
            </a:extLst>
          </p:cNvPr>
          <p:cNvGrpSpPr/>
          <p:nvPr/>
        </p:nvGrpSpPr>
        <p:grpSpPr>
          <a:xfrm>
            <a:off x="5948855" y="1054346"/>
            <a:ext cx="6185357" cy="2683171"/>
            <a:chOff x="-22350" y="1291317"/>
            <a:chExt cx="12139087" cy="5317167"/>
          </a:xfrm>
        </p:grpSpPr>
        <p:sp>
          <p:nvSpPr>
            <p:cNvPr id="8" name="Google Shape;164;p3">
              <a:extLst>
                <a:ext uri="{FF2B5EF4-FFF2-40B4-BE49-F238E27FC236}">
                  <a16:creationId xmlns:a16="http://schemas.microsoft.com/office/drawing/2014/main" id="{7ACB8C81-06DA-C470-3DDE-1B149123ECEE}"/>
                </a:ext>
              </a:extLst>
            </p:cNvPr>
            <p:cNvSpPr/>
            <p:nvPr/>
          </p:nvSpPr>
          <p:spPr>
            <a:xfrm>
              <a:off x="1883746" y="3470492"/>
              <a:ext cx="1668300" cy="11823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BUSCO/HMMER/BLAST</a:t>
              </a:r>
              <a:endParaRPr sz="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9" name="Google Shape;165;p3">
              <a:extLst>
                <a:ext uri="{FF2B5EF4-FFF2-40B4-BE49-F238E27FC236}">
                  <a16:creationId xmlns:a16="http://schemas.microsoft.com/office/drawing/2014/main" id="{33FB6B0F-2B39-0A01-83D1-6E429C850F0D}"/>
                </a:ext>
              </a:extLst>
            </p:cNvPr>
            <p:cNvCxnSpPr>
              <a:stCxn id="8" idx="3"/>
              <a:endCxn id="19" idx="2"/>
            </p:cNvCxnSpPr>
            <p:nvPr/>
          </p:nvCxnSpPr>
          <p:spPr>
            <a:xfrm rot="10800000" flipH="1">
              <a:off x="3552046" y="4053842"/>
              <a:ext cx="811200" cy="7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" name="Google Shape;167;p3">
              <a:extLst>
                <a:ext uri="{FF2B5EF4-FFF2-40B4-BE49-F238E27FC236}">
                  <a16:creationId xmlns:a16="http://schemas.microsoft.com/office/drawing/2014/main" id="{EEF09607-3BE5-0041-CCA6-EDEAC1A20E77}"/>
                </a:ext>
              </a:extLst>
            </p:cNvPr>
            <p:cNvSpPr/>
            <p:nvPr/>
          </p:nvSpPr>
          <p:spPr>
            <a:xfrm>
              <a:off x="4531551" y="1370167"/>
              <a:ext cx="1278000" cy="11955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MSA</a:t>
              </a:r>
              <a:endParaRPr sz="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" name="Google Shape;168;p3">
              <a:extLst>
                <a:ext uri="{FF2B5EF4-FFF2-40B4-BE49-F238E27FC236}">
                  <a16:creationId xmlns:a16="http://schemas.microsoft.com/office/drawing/2014/main" id="{66A320D7-547F-5FF7-E5CC-42FB46A38DA2}"/>
                </a:ext>
              </a:extLst>
            </p:cNvPr>
            <p:cNvSpPr/>
            <p:nvPr/>
          </p:nvSpPr>
          <p:spPr>
            <a:xfrm>
              <a:off x="7674219" y="1291317"/>
              <a:ext cx="1598400" cy="1195614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Phylogenetic Tree(s) </a:t>
              </a:r>
              <a:endParaRPr sz="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2" name="Google Shape;169;p3">
              <a:extLst>
                <a:ext uri="{FF2B5EF4-FFF2-40B4-BE49-F238E27FC236}">
                  <a16:creationId xmlns:a16="http://schemas.microsoft.com/office/drawing/2014/main" id="{871006B6-467C-6E36-E3AF-33FF307A13E2}"/>
                </a:ext>
              </a:extLst>
            </p:cNvPr>
            <p:cNvCxnSpPr>
              <a:stCxn id="10" idx="2"/>
              <a:endCxn id="19" idx="1"/>
            </p:cNvCxnSpPr>
            <p:nvPr/>
          </p:nvCxnSpPr>
          <p:spPr>
            <a:xfrm flipH="1">
              <a:off x="5133051" y="2565667"/>
              <a:ext cx="37500" cy="897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" name="Google Shape;170;p3">
              <a:extLst>
                <a:ext uri="{FF2B5EF4-FFF2-40B4-BE49-F238E27FC236}">
                  <a16:creationId xmlns:a16="http://schemas.microsoft.com/office/drawing/2014/main" id="{BDC09A5D-B019-4046-54D0-7E0514C0EDC4}"/>
                </a:ext>
              </a:extLst>
            </p:cNvPr>
            <p:cNvCxnSpPr>
              <a:stCxn id="11" idx="3"/>
              <a:endCxn id="17" idx="1"/>
            </p:cNvCxnSpPr>
            <p:nvPr/>
          </p:nvCxnSpPr>
          <p:spPr>
            <a:xfrm>
              <a:off x="9272619" y="1889124"/>
              <a:ext cx="55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4" name="Google Shape;172;p3">
              <a:extLst>
                <a:ext uri="{FF2B5EF4-FFF2-40B4-BE49-F238E27FC236}">
                  <a16:creationId xmlns:a16="http://schemas.microsoft.com/office/drawing/2014/main" id="{8B35A834-1B30-12BC-80EC-4817A58ABA15}"/>
                </a:ext>
              </a:extLst>
            </p:cNvPr>
            <p:cNvCxnSpPr>
              <a:endCxn id="15" idx="0"/>
            </p:cNvCxnSpPr>
            <p:nvPr/>
          </p:nvCxnSpPr>
          <p:spPr>
            <a:xfrm>
              <a:off x="5133009" y="4677084"/>
              <a:ext cx="0" cy="709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5" name="Google Shape;173;p3">
              <a:extLst>
                <a:ext uri="{FF2B5EF4-FFF2-40B4-BE49-F238E27FC236}">
                  <a16:creationId xmlns:a16="http://schemas.microsoft.com/office/drawing/2014/main" id="{6C5ADE4A-531E-D9C5-B40C-665ABE038687}"/>
                </a:ext>
              </a:extLst>
            </p:cNvPr>
            <p:cNvSpPr/>
            <p:nvPr/>
          </p:nvSpPr>
          <p:spPr>
            <a:xfrm>
              <a:off x="4233009" y="5386584"/>
              <a:ext cx="1800000" cy="1221900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SRA/</a:t>
              </a:r>
              <a:r>
                <a:rPr lang="en-US" sz="800" dirty="0">
                  <a:latin typeface="Times New Roman"/>
                  <a:ea typeface="Times New Roman"/>
                  <a:cs typeface="Times New Roman"/>
                  <a:sym typeface="Times New Roman"/>
                </a:rPr>
                <a:t>DIAMOND</a:t>
              </a:r>
              <a:endParaRPr sz="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" name="Google Shape;171;p3">
              <a:extLst>
                <a:ext uri="{FF2B5EF4-FFF2-40B4-BE49-F238E27FC236}">
                  <a16:creationId xmlns:a16="http://schemas.microsoft.com/office/drawing/2014/main" id="{8278E7E1-351B-D13B-D2B9-12462140742F}"/>
                </a:ext>
              </a:extLst>
            </p:cNvPr>
            <p:cNvSpPr/>
            <p:nvPr/>
          </p:nvSpPr>
          <p:spPr>
            <a:xfrm>
              <a:off x="9830756" y="1343942"/>
              <a:ext cx="2285981" cy="1090368"/>
            </a:xfrm>
            <a:prstGeom prst="flowChartTerminator">
              <a:avLst/>
            </a:prstGeom>
            <a:solidFill>
              <a:srgbClr val="FF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latin typeface="Times New Roman"/>
                  <a:ea typeface="Times New Roman"/>
                  <a:cs typeface="Times New Roman"/>
                  <a:sym typeface="Times New Roman"/>
                </a:rPr>
                <a:t>Final Images,</a:t>
              </a:r>
              <a:endParaRPr sz="8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latin typeface="Times New Roman"/>
                  <a:ea typeface="Times New Roman"/>
                  <a:cs typeface="Times New Roman"/>
                  <a:sym typeface="Times New Roman"/>
                </a:rPr>
                <a:t>Pattern Loss Detection</a:t>
              </a:r>
              <a:endParaRPr sz="8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74;p3">
              <a:extLst>
                <a:ext uri="{FF2B5EF4-FFF2-40B4-BE49-F238E27FC236}">
                  <a16:creationId xmlns:a16="http://schemas.microsoft.com/office/drawing/2014/main" id="{5A951510-3099-59E3-4D16-5E4E6B7F9032}"/>
                </a:ext>
              </a:extLst>
            </p:cNvPr>
            <p:cNvSpPr/>
            <p:nvPr/>
          </p:nvSpPr>
          <p:spPr>
            <a:xfrm>
              <a:off x="-22350" y="3062724"/>
              <a:ext cx="1484700" cy="1982100"/>
            </a:xfrm>
            <a:prstGeom prst="can">
              <a:avLst>
                <a:gd name="adj" fmla="val 25000"/>
              </a:avLst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Genome information from NCBI/JGI</a:t>
              </a:r>
              <a:endParaRPr sz="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" name="Google Shape;166;p3">
              <a:extLst>
                <a:ext uri="{FF2B5EF4-FFF2-40B4-BE49-F238E27FC236}">
                  <a16:creationId xmlns:a16="http://schemas.microsoft.com/office/drawing/2014/main" id="{75712C19-FC0A-7B6E-76A8-16889B4C3B39}"/>
                </a:ext>
              </a:extLst>
            </p:cNvPr>
            <p:cNvSpPr/>
            <p:nvPr/>
          </p:nvSpPr>
          <p:spPr>
            <a:xfrm>
              <a:off x="4170697" y="3462567"/>
              <a:ext cx="1924633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Combined </a:t>
              </a:r>
              <a:r>
                <a:rPr lang="en-US" sz="600" dirty="0" err="1">
                  <a:latin typeface="Times New Roman"/>
                  <a:ea typeface="Times New Roman"/>
                  <a:cs typeface="Times New Roman"/>
                  <a:sym typeface="Times New Roman"/>
                </a:rPr>
                <a:t>Dataframes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0" name="Google Shape;175;p3">
              <a:extLst>
                <a:ext uri="{FF2B5EF4-FFF2-40B4-BE49-F238E27FC236}">
                  <a16:creationId xmlns:a16="http://schemas.microsoft.com/office/drawing/2014/main" id="{6575A06B-5E4B-8C76-162C-50FDF0AB8C9B}"/>
                </a:ext>
              </a:extLst>
            </p:cNvPr>
            <p:cNvCxnSpPr>
              <a:stCxn id="19" idx="5"/>
              <a:endCxn id="11" idx="1"/>
            </p:cNvCxnSpPr>
            <p:nvPr/>
          </p:nvCxnSpPr>
          <p:spPr>
            <a:xfrm rot="10800000" flipH="1">
              <a:off x="5902867" y="1889267"/>
              <a:ext cx="1771500" cy="2164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1" name="Google Shape;176;p3">
              <a:extLst>
                <a:ext uri="{FF2B5EF4-FFF2-40B4-BE49-F238E27FC236}">
                  <a16:creationId xmlns:a16="http://schemas.microsoft.com/office/drawing/2014/main" id="{E087582B-F8AF-445F-E3B4-1D935086CC1E}"/>
                </a:ext>
              </a:extLst>
            </p:cNvPr>
            <p:cNvCxnSpPr/>
            <p:nvPr/>
          </p:nvCxnSpPr>
          <p:spPr>
            <a:xfrm rot="10800000" flipH="1">
              <a:off x="5114251" y="2548817"/>
              <a:ext cx="37500" cy="897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2" name="Google Shape;177;p3">
              <a:extLst>
                <a:ext uri="{FF2B5EF4-FFF2-40B4-BE49-F238E27FC236}">
                  <a16:creationId xmlns:a16="http://schemas.microsoft.com/office/drawing/2014/main" id="{B5716E83-5FB0-6249-4B6C-E3F25B2EAADA}"/>
                </a:ext>
              </a:extLst>
            </p:cNvPr>
            <p:cNvCxnSpPr>
              <a:stCxn id="15" idx="0"/>
              <a:endCxn id="19" idx="4"/>
            </p:cNvCxnSpPr>
            <p:nvPr/>
          </p:nvCxnSpPr>
          <p:spPr>
            <a:xfrm rot="10800000">
              <a:off x="5133009" y="4644984"/>
              <a:ext cx="0" cy="74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3" name="Google Shape;178;p3">
              <a:extLst>
                <a:ext uri="{FF2B5EF4-FFF2-40B4-BE49-F238E27FC236}">
                  <a16:creationId xmlns:a16="http://schemas.microsoft.com/office/drawing/2014/main" id="{83CA88EC-0A80-664C-B4AF-D1B6C2815703}"/>
                </a:ext>
              </a:extLst>
            </p:cNvPr>
            <p:cNvCxnSpPr>
              <a:stCxn id="24" idx="5"/>
              <a:endCxn id="17" idx="2"/>
            </p:cNvCxnSpPr>
            <p:nvPr/>
          </p:nvCxnSpPr>
          <p:spPr>
            <a:xfrm rot="10800000" flipH="1">
              <a:off x="9536640" y="2434450"/>
              <a:ext cx="1437000" cy="1627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" name="Google Shape;179;p3">
              <a:extLst>
                <a:ext uri="{FF2B5EF4-FFF2-40B4-BE49-F238E27FC236}">
                  <a16:creationId xmlns:a16="http://schemas.microsoft.com/office/drawing/2014/main" id="{F7534777-635B-59AA-3B5C-E5D76E83FA5C}"/>
                </a:ext>
              </a:extLst>
            </p:cNvPr>
            <p:cNvSpPr/>
            <p:nvPr/>
          </p:nvSpPr>
          <p:spPr>
            <a:xfrm>
              <a:off x="6889875" y="3463850"/>
              <a:ext cx="2940850" cy="11956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Graphs/</a:t>
              </a:r>
              <a:r>
                <a:rPr lang="en-US" sz="800" dirty="0">
                  <a:latin typeface="Times New Roman"/>
                  <a:ea typeface="Times New Roman"/>
                  <a:cs typeface="Times New Roman"/>
                  <a:sym typeface="Times New Roman"/>
                </a:rPr>
                <a:t>Plots/Tables</a:t>
              </a:r>
              <a:endParaRPr sz="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5" name="Google Shape;180;p3">
              <a:extLst>
                <a:ext uri="{FF2B5EF4-FFF2-40B4-BE49-F238E27FC236}">
                  <a16:creationId xmlns:a16="http://schemas.microsoft.com/office/drawing/2014/main" id="{564C1DA7-F124-93E4-A3A2-92CE7DC2CCC7}"/>
                </a:ext>
              </a:extLst>
            </p:cNvPr>
            <p:cNvCxnSpPr>
              <a:stCxn id="19" idx="5"/>
              <a:endCxn id="24" idx="2"/>
            </p:cNvCxnSpPr>
            <p:nvPr/>
          </p:nvCxnSpPr>
          <p:spPr>
            <a:xfrm>
              <a:off x="5902867" y="4053767"/>
              <a:ext cx="1281000" cy="7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6" name="Google Shape;181;p3">
              <a:extLst>
                <a:ext uri="{FF2B5EF4-FFF2-40B4-BE49-F238E27FC236}">
                  <a16:creationId xmlns:a16="http://schemas.microsoft.com/office/drawing/2014/main" id="{902FA090-6637-6DED-F33A-AC13BDB9DD0C}"/>
                </a:ext>
              </a:extLst>
            </p:cNvPr>
            <p:cNvSpPr/>
            <p:nvPr/>
          </p:nvSpPr>
          <p:spPr>
            <a:xfrm>
              <a:off x="10509948" y="3471092"/>
              <a:ext cx="1606789" cy="1198567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Trophic Strategy from literature </a:t>
              </a:r>
              <a:endParaRPr sz="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7" name="Google Shape;182;p3">
              <a:extLst>
                <a:ext uri="{FF2B5EF4-FFF2-40B4-BE49-F238E27FC236}">
                  <a16:creationId xmlns:a16="http://schemas.microsoft.com/office/drawing/2014/main" id="{32ED1D04-D3A0-8955-4DA0-DFB1E8916DBE}"/>
                </a:ext>
              </a:extLst>
            </p:cNvPr>
            <p:cNvCxnSpPr>
              <a:endCxn id="17" idx="2"/>
            </p:cNvCxnSpPr>
            <p:nvPr/>
          </p:nvCxnSpPr>
          <p:spPr>
            <a:xfrm rot="10800000">
              <a:off x="10973745" y="2434311"/>
              <a:ext cx="339599" cy="1028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8" name="Google Shape;183;p3">
              <a:extLst>
                <a:ext uri="{FF2B5EF4-FFF2-40B4-BE49-F238E27FC236}">
                  <a16:creationId xmlns:a16="http://schemas.microsoft.com/office/drawing/2014/main" id="{6884A0D5-815C-A260-9857-515356700050}"/>
                </a:ext>
              </a:extLst>
            </p:cNvPr>
            <p:cNvCxnSpPr>
              <a:stCxn id="24" idx="1"/>
              <a:endCxn id="11" idx="2"/>
            </p:cNvCxnSpPr>
            <p:nvPr/>
          </p:nvCxnSpPr>
          <p:spPr>
            <a:xfrm rot="10800000" flipH="1">
              <a:off x="8360300" y="2441750"/>
              <a:ext cx="2100" cy="102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9" name="Google Shape;184;p3">
              <a:extLst>
                <a:ext uri="{FF2B5EF4-FFF2-40B4-BE49-F238E27FC236}">
                  <a16:creationId xmlns:a16="http://schemas.microsoft.com/office/drawing/2014/main" id="{BDE77E7C-6321-F670-E041-75C4BA3C8C9D}"/>
                </a:ext>
              </a:extLst>
            </p:cNvPr>
            <p:cNvCxnSpPr>
              <a:stCxn id="11" idx="2"/>
              <a:endCxn id="24" idx="1"/>
            </p:cNvCxnSpPr>
            <p:nvPr/>
          </p:nvCxnSpPr>
          <p:spPr>
            <a:xfrm flipH="1">
              <a:off x="8360171" y="2441653"/>
              <a:ext cx="2100" cy="102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0" name="Google Shape;185;p3">
              <a:extLst>
                <a:ext uri="{FF2B5EF4-FFF2-40B4-BE49-F238E27FC236}">
                  <a16:creationId xmlns:a16="http://schemas.microsoft.com/office/drawing/2014/main" id="{0AC7B225-722C-90E3-61FF-AA3A4B08F3FF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>
            <a:xfrm rot="10800000" flipH="1">
              <a:off x="3552046" y="1967942"/>
              <a:ext cx="979500" cy="209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1" name="Google Shape;186;p3">
              <a:extLst>
                <a:ext uri="{FF2B5EF4-FFF2-40B4-BE49-F238E27FC236}">
                  <a16:creationId xmlns:a16="http://schemas.microsoft.com/office/drawing/2014/main" id="{9EED5F55-E2EA-8601-BE91-F701AE6E1D23}"/>
                </a:ext>
              </a:extLst>
            </p:cNvPr>
            <p:cNvCxnSpPr>
              <a:stCxn id="18" idx="4"/>
              <a:endCxn id="8" idx="1"/>
            </p:cNvCxnSpPr>
            <p:nvPr/>
          </p:nvCxnSpPr>
          <p:spPr>
            <a:xfrm>
              <a:off x="1462350" y="4053774"/>
              <a:ext cx="421500" cy="7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" name="Google Shape;187;p3">
              <a:extLst>
                <a:ext uri="{FF2B5EF4-FFF2-40B4-BE49-F238E27FC236}">
                  <a16:creationId xmlns:a16="http://schemas.microsoft.com/office/drawing/2014/main" id="{1FF726DF-5250-1EB4-DD72-742058854728}"/>
                </a:ext>
              </a:extLst>
            </p:cNvPr>
            <p:cNvCxnSpPr>
              <a:stCxn id="18" idx="3"/>
              <a:endCxn id="15" idx="1"/>
            </p:cNvCxnSpPr>
            <p:nvPr/>
          </p:nvCxnSpPr>
          <p:spPr>
            <a:xfrm>
              <a:off x="720000" y="5044824"/>
              <a:ext cx="3513000" cy="952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712328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E180-2CDD-7675-C3FF-A57D42E0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5DA1CFFE-5B8D-4188-E081-72746AA51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209A4B-54CB-F9CC-A038-531F1081A7A8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1" name="Picture 10" descr="A pie chart with different colored numbers&#10;&#10;AI-generated content may be incorrect.">
            <a:extLst>
              <a:ext uri="{FF2B5EF4-FFF2-40B4-BE49-F238E27FC236}">
                <a16:creationId xmlns:a16="http://schemas.microsoft.com/office/drawing/2014/main" id="{358CB8AD-7C40-3AF4-15E9-2F7D33DEA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25" y="3058358"/>
            <a:ext cx="3251200" cy="1828800"/>
          </a:xfrm>
          <a:prstGeom prst="rect">
            <a:avLst/>
          </a:prstGeom>
        </p:spPr>
      </p:pic>
      <p:pic>
        <p:nvPicPr>
          <p:cNvPr id="14" name="Picture 13" descr="A pie chart with different colored areas&#10;&#10;AI-generated content may be incorrect.">
            <a:extLst>
              <a:ext uri="{FF2B5EF4-FFF2-40B4-BE49-F238E27FC236}">
                <a16:creationId xmlns:a16="http://schemas.microsoft.com/office/drawing/2014/main" id="{F0050DF0-BA91-D9DC-CAE3-A8CA538E1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225" y="3058358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8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70F3-CCEA-941B-B324-E479FC4D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C9F05081-FA99-6D74-FCF9-7EE63410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922A85-C805-36C4-B02C-F63A4BF9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85202DF8-8987-572F-E138-5AFA7ABB8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E7DA2-51E6-6742-42EE-4C0A558E92C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6" name="Picture 5" descr="A pie chart with numbers and a number&#10;&#10;AI-generated content may be incorrect.">
            <a:extLst>
              <a:ext uri="{FF2B5EF4-FFF2-40B4-BE49-F238E27FC236}">
                <a16:creationId xmlns:a16="http://schemas.microsoft.com/office/drawing/2014/main" id="{187DA168-1F0B-CBD8-D8FD-ED9E901BD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65" y="3058358"/>
            <a:ext cx="2804160" cy="2103120"/>
          </a:xfrm>
          <a:prstGeom prst="rect">
            <a:avLst/>
          </a:prstGeom>
        </p:spPr>
      </p:pic>
      <p:pic>
        <p:nvPicPr>
          <p:cNvPr id="9" name="Picture 8" descr="A pie chart with numbers and a number of pies&#10;&#10;AI-generated content may be incorrect.">
            <a:extLst>
              <a:ext uri="{FF2B5EF4-FFF2-40B4-BE49-F238E27FC236}">
                <a16:creationId xmlns:a16="http://schemas.microsoft.com/office/drawing/2014/main" id="{1E22DEB7-B799-B5FC-F579-B980D856F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07" y="3058358"/>
            <a:ext cx="2804160" cy="2103120"/>
          </a:xfrm>
          <a:prstGeom prst="rect">
            <a:avLst/>
          </a:prstGeom>
        </p:spPr>
      </p:pic>
      <p:pic>
        <p:nvPicPr>
          <p:cNvPr id="12" name="Picture 1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93FC09BD-3A8C-DF82-7A42-164E7951C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5"/>
          <a:stretch/>
        </p:blipFill>
        <p:spPr>
          <a:xfrm>
            <a:off x="7950027" y="4953738"/>
            <a:ext cx="2804160" cy="1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51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28175" y="2793161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9701-E091-021C-450F-8C7F31F0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EC1D89-3813-5AB0-B868-398F315D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3700745" y="0"/>
            <a:ext cx="5565175" cy="5115564"/>
          </a:xfrm>
          <a:prstGeom prst="rect">
            <a:avLst/>
          </a:prstGeom>
        </p:spPr>
      </p:pic>
      <p:pic>
        <p:nvPicPr>
          <p:cNvPr id="3" name="Picture 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F133949-A5A3-687E-C53F-C0215D3F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32B477-8697-38DB-F885-B390901562FC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2" name="Picture 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37A3AF5-B05E-A014-6E86-B0619F8A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663440"/>
            <a:ext cx="2804160" cy="2103120"/>
          </a:xfrm>
          <a:prstGeom prst="rect">
            <a:avLst/>
          </a:prstGeom>
        </p:spPr>
      </p:pic>
      <p:pic>
        <p:nvPicPr>
          <p:cNvPr id="5" name="Picture 4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E02D79E-F631-7DEE-1F3D-53C8E850B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66344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46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05E23D2E-ED36-BB08-6952-64D25094C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0602" y="0"/>
            <a:ext cx="9836690" cy="553313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FD4D586-52E3-C921-F5AE-8BF72D616ABA}"/>
              </a:ext>
            </a:extLst>
          </p:cNvPr>
          <p:cNvSpPr/>
          <p:nvPr/>
        </p:nvSpPr>
        <p:spPr>
          <a:xfrm>
            <a:off x="7637318" y="2098964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4C6496-5759-A6D7-6A13-B94F41442D46}"/>
              </a:ext>
            </a:extLst>
          </p:cNvPr>
          <p:cNvCxnSpPr>
            <a:cxnSpLocks/>
            <a:stCxn id="17" idx="7"/>
            <a:endCxn id="38" idx="1"/>
          </p:cNvCxnSpPr>
          <p:nvPr/>
        </p:nvCxnSpPr>
        <p:spPr>
          <a:xfrm flipV="1">
            <a:off x="8258162" y="667366"/>
            <a:ext cx="501198" cy="1541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BA8A50F-D261-2016-3A83-634A868CA016}"/>
              </a:ext>
            </a:extLst>
          </p:cNvPr>
          <p:cNvSpPr/>
          <p:nvPr/>
        </p:nvSpPr>
        <p:spPr>
          <a:xfrm>
            <a:off x="5282045" y="966033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6BE30E-299F-8C4A-C124-74269339177D}"/>
              </a:ext>
            </a:extLst>
          </p:cNvPr>
          <p:cNvCxnSpPr>
            <a:cxnSpLocks/>
            <a:stCxn id="20" idx="1"/>
            <a:endCxn id="49" idx="3"/>
          </p:cNvCxnSpPr>
          <p:nvPr/>
        </p:nvCxnSpPr>
        <p:spPr>
          <a:xfrm flipH="1" flipV="1">
            <a:off x="3499805" y="905208"/>
            <a:ext cx="1888760" cy="170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CFDF2EC-EFAE-5F95-17AA-0D7B08DF6658}"/>
              </a:ext>
            </a:extLst>
          </p:cNvPr>
          <p:cNvSpPr/>
          <p:nvPr/>
        </p:nvSpPr>
        <p:spPr>
          <a:xfrm>
            <a:off x="4243462" y="3664955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8EBE7E-AD1B-2875-5290-69FEE70D217D}"/>
              </a:ext>
            </a:extLst>
          </p:cNvPr>
          <p:cNvCxnSpPr>
            <a:cxnSpLocks/>
            <a:stCxn id="23" idx="3"/>
            <a:endCxn id="24" idx="3"/>
          </p:cNvCxnSpPr>
          <p:nvPr/>
        </p:nvCxnSpPr>
        <p:spPr>
          <a:xfrm flipH="1" flipV="1">
            <a:off x="3057071" y="4039027"/>
            <a:ext cx="1292911" cy="264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751086D-A650-049B-F553-BFD7AC142CDD}"/>
              </a:ext>
            </a:extLst>
          </p:cNvPr>
          <p:cNvSpPr/>
          <p:nvPr/>
        </p:nvSpPr>
        <p:spPr>
          <a:xfrm>
            <a:off x="6546094" y="3976515"/>
            <a:ext cx="1425894" cy="121406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FBA87C-B7E0-8826-4C26-A48FECFAB11F}"/>
              </a:ext>
            </a:extLst>
          </p:cNvPr>
          <p:cNvCxnSpPr>
            <a:cxnSpLocks/>
            <a:stCxn id="26" idx="5"/>
            <a:endCxn id="7" idx="1"/>
          </p:cNvCxnSpPr>
          <p:nvPr/>
        </p:nvCxnSpPr>
        <p:spPr>
          <a:xfrm>
            <a:off x="7763171" y="5012780"/>
            <a:ext cx="208817" cy="896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5B5A3F1-163F-C41F-7C63-878A41275DF6}"/>
              </a:ext>
            </a:extLst>
          </p:cNvPr>
          <p:cNvSpPr/>
          <p:nvPr/>
        </p:nvSpPr>
        <p:spPr>
          <a:xfrm>
            <a:off x="4814315" y="4117460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100F0CA-95E3-25A5-E550-2534FBCE1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988" y="5161929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3AA3BF9-2046-3BB9-ACF9-F15AD0CE3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3624631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E7A98E9-068F-9B41-7DF1-91D3251DF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5190575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D4F59E-5839-01A6-DC18-670DDD6ACE4E}"/>
              </a:ext>
            </a:extLst>
          </p:cNvPr>
          <p:cNvCxnSpPr>
            <a:cxnSpLocks/>
            <a:stCxn id="5" idx="3"/>
            <a:endCxn id="32" idx="3"/>
          </p:cNvCxnSpPr>
          <p:nvPr/>
        </p:nvCxnSpPr>
        <p:spPr>
          <a:xfrm flipH="1">
            <a:off x="3371440" y="4756042"/>
            <a:ext cx="1549395" cy="9203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98C14ACB-6909-3955-21E7-50D5631F2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360" y="252970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48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BB5C8010-A3FE-EFA4-F45F-BFB2A5FBFB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69" y="81180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Picture 62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67E36E6B-A000-0332-0FE1-C101B532D7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833" y="1559497"/>
            <a:ext cx="668414" cy="31246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5156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6AC2C-2337-DB7D-7150-FE032181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A17370-A3AA-8EC6-BB0C-9135EC3B5E1C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093E1C2-8291-6C32-77A1-23B2B02EE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12998" y="349233"/>
            <a:ext cx="6773016" cy="6230788"/>
          </a:xfrm>
          <a:prstGeom prst="rect">
            <a:avLst/>
          </a:prstGeom>
        </p:spPr>
      </p:pic>
      <p:pic>
        <p:nvPicPr>
          <p:cNvPr id="5" name="Picture 4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0A54461B-456E-6CD7-EF59-73C7D9D3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0"/>
            <a:ext cx="2926080" cy="2194560"/>
          </a:xfrm>
          <a:prstGeom prst="rect">
            <a:avLst/>
          </a:prstGeom>
        </p:spPr>
      </p:pic>
      <p:pic>
        <p:nvPicPr>
          <p:cNvPr id="10" name="Picture 9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1CA27B8B-D42F-468E-BAE5-F8AB9DC50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2377440"/>
            <a:ext cx="2926080" cy="2194560"/>
          </a:xfrm>
          <a:prstGeom prst="rect">
            <a:avLst/>
          </a:prstGeom>
        </p:spPr>
      </p:pic>
      <p:pic>
        <p:nvPicPr>
          <p:cNvPr id="12" name="Picture 11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1CE5AF88-458C-2F3A-2FFC-E44A8E413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457200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08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77D14-A1FC-0EC8-96BA-2085E94F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6932EAD8-93B6-AEA6-3267-2F0FF2761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D4FC714C-568E-7B77-D9FC-1280C27C8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4407FD38-BBEF-109B-55C4-39F3EF120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4628512"/>
            <a:ext cx="2926080" cy="2194560"/>
          </a:xfrm>
          <a:prstGeom prst="rect">
            <a:avLst/>
          </a:prstGeom>
        </p:spPr>
      </p:pic>
      <p:pic>
        <p:nvPicPr>
          <p:cNvPr id="2" name="Picture 1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67E8B86-6B1F-D0BE-2F1E-901B396AD6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0" b="30304"/>
          <a:stretch/>
        </p:blipFill>
        <p:spPr>
          <a:xfrm>
            <a:off x="0" y="0"/>
            <a:ext cx="7853819" cy="66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24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"/>
          <p:cNvSpPr txBox="1">
            <a:spLocks noGrp="1"/>
          </p:cNvSpPr>
          <p:nvPr>
            <p:ph type="title"/>
          </p:nvPr>
        </p:nvSpPr>
        <p:spPr>
          <a:xfrm>
            <a:off x="-3796654" y="13461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Workflow/Pipeline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CC7C161-A2F3-D5D6-BDA0-EE2601EBDF6E}"/>
              </a:ext>
            </a:extLst>
          </p:cNvPr>
          <p:cNvGrpSpPr/>
          <p:nvPr/>
        </p:nvGrpSpPr>
        <p:grpSpPr>
          <a:xfrm>
            <a:off x="-22350" y="1291317"/>
            <a:ext cx="12139087" cy="5317167"/>
            <a:chOff x="-22350" y="1291317"/>
            <a:chExt cx="12139087" cy="5317167"/>
          </a:xfrm>
        </p:grpSpPr>
        <p:sp>
          <p:nvSpPr>
            <p:cNvPr id="164" name="Google Shape;164;p3"/>
            <p:cNvSpPr/>
            <p:nvPr/>
          </p:nvSpPr>
          <p:spPr>
            <a:xfrm>
              <a:off x="1883746" y="3470492"/>
              <a:ext cx="1668300" cy="11823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67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BUSCO/HMMER/BLAST</a:t>
              </a:r>
              <a:endParaRPr sz="146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65" name="Google Shape;165;p3"/>
            <p:cNvCxnSpPr>
              <a:stCxn id="164" idx="3"/>
              <a:endCxn id="166" idx="2"/>
            </p:cNvCxnSpPr>
            <p:nvPr/>
          </p:nvCxnSpPr>
          <p:spPr>
            <a:xfrm rot="10800000" flipH="1">
              <a:off x="3552046" y="4053842"/>
              <a:ext cx="811200" cy="7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67" name="Google Shape;167;p3"/>
            <p:cNvSpPr/>
            <p:nvPr/>
          </p:nvSpPr>
          <p:spPr>
            <a:xfrm>
              <a:off x="4531551" y="1370167"/>
              <a:ext cx="1278000" cy="11955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67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MSA</a:t>
              </a:r>
              <a:endParaRPr sz="146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7674219" y="1291317"/>
              <a:ext cx="1598400" cy="1195614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67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Phylogenetic Tree(s) </a:t>
              </a:r>
              <a:endParaRPr sz="146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69" name="Google Shape;169;p3"/>
            <p:cNvCxnSpPr>
              <a:stCxn id="167" idx="2"/>
              <a:endCxn id="166" idx="1"/>
            </p:cNvCxnSpPr>
            <p:nvPr/>
          </p:nvCxnSpPr>
          <p:spPr>
            <a:xfrm flipH="1">
              <a:off x="5133051" y="2565667"/>
              <a:ext cx="37500" cy="897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70" name="Google Shape;170;p3"/>
            <p:cNvCxnSpPr>
              <a:stCxn id="168" idx="3"/>
              <a:endCxn id="171" idx="1"/>
            </p:cNvCxnSpPr>
            <p:nvPr/>
          </p:nvCxnSpPr>
          <p:spPr>
            <a:xfrm>
              <a:off x="9272619" y="1889124"/>
              <a:ext cx="55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72" name="Google Shape;172;p3"/>
            <p:cNvCxnSpPr>
              <a:endCxn id="173" idx="0"/>
            </p:cNvCxnSpPr>
            <p:nvPr/>
          </p:nvCxnSpPr>
          <p:spPr>
            <a:xfrm>
              <a:off x="5133009" y="4677084"/>
              <a:ext cx="0" cy="709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73" name="Google Shape;173;p3"/>
            <p:cNvSpPr/>
            <p:nvPr/>
          </p:nvSpPr>
          <p:spPr>
            <a:xfrm>
              <a:off x="4233009" y="5386584"/>
              <a:ext cx="1800000" cy="1221900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67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SRA/</a:t>
              </a:r>
              <a:r>
                <a:rPr lang="en-US" sz="1467">
                  <a:latin typeface="Times New Roman"/>
                  <a:ea typeface="Times New Roman"/>
                  <a:cs typeface="Times New Roman"/>
                  <a:sym typeface="Times New Roman"/>
                </a:rPr>
                <a:t>DIAMOND</a:t>
              </a:r>
              <a:endParaRPr sz="146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9830755" y="1343942"/>
              <a:ext cx="2285982" cy="1090368"/>
            </a:xfrm>
            <a:prstGeom prst="flowChartTerminator">
              <a:avLst/>
            </a:prstGeom>
            <a:solidFill>
              <a:srgbClr val="FF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67">
                  <a:latin typeface="Times New Roman"/>
                  <a:ea typeface="Times New Roman"/>
                  <a:cs typeface="Times New Roman"/>
                  <a:sym typeface="Times New Roman"/>
                </a:rPr>
                <a:t>Final Images,</a:t>
              </a:r>
              <a:endParaRPr sz="1467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67">
                  <a:latin typeface="Times New Roman"/>
                  <a:ea typeface="Times New Roman"/>
                  <a:cs typeface="Times New Roman"/>
                  <a:sym typeface="Times New Roman"/>
                </a:rPr>
                <a:t>Pattern Loss Detection</a:t>
              </a:r>
              <a:endParaRPr sz="1467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-22350" y="3062724"/>
              <a:ext cx="1484700" cy="1982100"/>
            </a:xfrm>
            <a:prstGeom prst="can">
              <a:avLst>
                <a:gd name="adj" fmla="val 25000"/>
              </a:avLst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67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Genome information from NCBI/JGI</a:t>
              </a:r>
              <a:endParaRPr sz="186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4170697" y="3462567"/>
              <a:ext cx="1924633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67">
                  <a:latin typeface="Times New Roman"/>
                  <a:ea typeface="Times New Roman"/>
                  <a:cs typeface="Times New Roman"/>
                  <a:sym typeface="Times New Roman"/>
                </a:rPr>
                <a:t>Combined Dataframes</a:t>
              </a:r>
              <a:endParaRPr sz="186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75" name="Google Shape;175;p3"/>
            <p:cNvCxnSpPr>
              <a:stCxn id="166" idx="5"/>
              <a:endCxn id="168" idx="1"/>
            </p:cNvCxnSpPr>
            <p:nvPr/>
          </p:nvCxnSpPr>
          <p:spPr>
            <a:xfrm rot="10800000" flipH="1">
              <a:off x="5902867" y="1889267"/>
              <a:ext cx="1771500" cy="2164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76" name="Google Shape;176;p3"/>
            <p:cNvCxnSpPr/>
            <p:nvPr/>
          </p:nvCxnSpPr>
          <p:spPr>
            <a:xfrm rot="10800000" flipH="1">
              <a:off x="5114251" y="2548817"/>
              <a:ext cx="37500" cy="897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77" name="Google Shape;177;p3"/>
            <p:cNvCxnSpPr>
              <a:stCxn id="173" idx="0"/>
              <a:endCxn id="166" idx="4"/>
            </p:cNvCxnSpPr>
            <p:nvPr/>
          </p:nvCxnSpPr>
          <p:spPr>
            <a:xfrm rot="10800000">
              <a:off x="5133009" y="4644984"/>
              <a:ext cx="0" cy="74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78" name="Google Shape;178;p3"/>
            <p:cNvCxnSpPr>
              <a:stCxn id="179" idx="5"/>
              <a:endCxn id="171" idx="2"/>
            </p:cNvCxnSpPr>
            <p:nvPr/>
          </p:nvCxnSpPr>
          <p:spPr>
            <a:xfrm rot="10800000" flipH="1">
              <a:off x="9536640" y="2434450"/>
              <a:ext cx="1437000" cy="1627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79" name="Google Shape;179;p3"/>
            <p:cNvSpPr/>
            <p:nvPr/>
          </p:nvSpPr>
          <p:spPr>
            <a:xfrm>
              <a:off x="6889875" y="3463850"/>
              <a:ext cx="2940850" cy="11956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67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Graphs/</a:t>
              </a:r>
              <a:r>
                <a:rPr lang="en-US" sz="1467">
                  <a:latin typeface="Times New Roman"/>
                  <a:ea typeface="Times New Roman"/>
                  <a:cs typeface="Times New Roman"/>
                  <a:sym typeface="Times New Roman"/>
                </a:rPr>
                <a:t>Plots/Tables</a:t>
              </a:r>
              <a:endParaRPr sz="146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80" name="Google Shape;180;p3"/>
            <p:cNvCxnSpPr>
              <a:stCxn id="166" idx="5"/>
              <a:endCxn id="179" idx="2"/>
            </p:cNvCxnSpPr>
            <p:nvPr/>
          </p:nvCxnSpPr>
          <p:spPr>
            <a:xfrm>
              <a:off x="5902867" y="4053767"/>
              <a:ext cx="1281000" cy="7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81" name="Google Shape;181;p3"/>
            <p:cNvSpPr/>
            <p:nvPr/>
          </p:nvSpPr>
          <p:spPr>
            <a:xfrm>
              <a:off x="10509948" y="3471092"/>
              <a:ext cx="1606789" cy="1198567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67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Trophic Strategy from literature </a:t>
              </a:r>
              <a:endParaRPr sz="146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82" name="Google Shape;182;p3"/>
            <p:cNvCxnSpPr>
              <a:endCxn id="171" idx="2"/>
            </p:cNvCxnSpPr>
            <p:nvPr/>
          </p:nvCxnSpPr>
          <p:spPr>
            <a:xfrm rot="10800000">
              <a:off x="10973746" y="2434310"/>
              <a:ext cx="339600" cy="1028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83" name="Google Shape;183;p3"/>
            <p:cNvCxnSpPr>
              <a:stCxn id="179" idx="1"/>
              <a:endCxn id="168" idx="2"/>
            </p:cNvCxnSpPr>
            <p:nvPr/>
          </p:nvCxnSpPr>
          <p:spPr>
            <a:xfrm rot="10800000" flipH="1">
              <a:off x="8360300" y="2441750"/>
              <a:ext cx="2100" cy="102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84" name="Google Shape;184;p3"/>
            <p:cNvCxnSpPr>
              <a:stCxn id="168" idx="2"/>
              <a:endCxn id="179" idx="1"/>
            </p:cNvCxnSpPr>
            <p:nvPr/>
          </p:nvCxnSpPr>
          <p:spPr>
            <a:xfrm flipH="1">
              <a:off x="8360171" y="2441653"/>
              <a:ext cx="2100" cy="102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85" name="Google Shape;185;p3"/>
            <p:cNvCxnSpPr>
              <a:stCxn id="164" idx="3"/>
              <a:endCxn id="167" idx="1"/>
            </p:cNvCxnSpPr>
            <p:nvPr/>
          </p:nvCxnSpPr>
          <p:spPr>
            <a:xfrm rot="10800000" flipH="1">
              <a:off x="3552046" y="1967942"/>
              <a:ext cx="979500" cy="209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86" name="Google Shape;186;p3"/>
            <p:cNvCxnSpPr>
              <a:stCxn id="174" idx="4"/>
              <a:endCxn id="164" idx="1"/>
            </p:cNvCxnSpPr>
            <p:nvPr/>
          </p:nvCxnSpPr>
          <p:spPr>
            <a:xfrm>
              <a:off x="1462350" y="4053774"/>
              <a:ext cx="421500" cy="7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7" name="Google Shape;187;p3"/>
            <p:cNvCxnSpPr>
              <a:stCxn id="174" idx="3"/>
              <a:endCxn id="173" idx="1"/>
            </p:cNvCxnSpPr>
            <p:nvPr/>
          </p:nvCxnSpPr>
          <p:spPr>
            <a:xfrm>
              <a:off x="720000" y="5044824"/>
              <a:ext cx="3513000" cy="952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79" y="0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6" name="Picture 5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980791-82C9-094C-CE5A-E0482A300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00" y="4714514"/>
            <a:ext cx="2926080" cy="2194560"/>
          </a:xfrm>
          <a:prstGeom prst="rect">
            <a:avLst/>
          </a:prstGeom>
        </p:spPr>
      </p:pic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89A7D372-4968-145A-6312-847B9E7D7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344" y="2940288"/>
            <a:ext cx="2926080" cy="21945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63EB69-A153-F607-539A-3CF32B9B0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46114"/>
            <a:ext cx="7939394" cy="446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28A4541-A878-51AF-D5B2-31A4FF53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1273737" y="69601"/>
            <a:ext cx="4313069" cy="3964616"/>
          </a:xfrm>
          <a:prstGeom prst="rect">
            <a:avLst/>
          </a:prstGeom>
        </p:spPr>
      </p:pic>
      <p:pic>
        <p:nvPicPr>
          <p:cNvPr id="4" name="Picture 3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E40C3B2-B488-BD1D-3462-5EE8598CA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6F41647-0BDC-46D0-FD22-DC884C090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63440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1B3547C1-4471-2944-0F49-A4365B1D4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466344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-58657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5E5D2F82-932B-6A00-FB80-D8576572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821836" y="96321"/>
            <a:ext cx="7245404" cy="6665358"/>
          </a:xfrm>
          <a:prstGeom prst="rect">
            <a:avLst/>
          </a:prstGeom>
        </p:spPr>
      </p:pic>
      <p:pic>
        <p:nvPicPr>
          <p:cNvPr id="5" name="Picture 4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71C22FC2-F034-CB65-4BCB-8693CC70E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935C9FC-8BE1-8843-F296-4EE81F7D5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265901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7D12B9E-3E3F-C135-1F27-9C3290A48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460461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5E5EC-C022-2366-70C9-358D1AF33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62D1C74E-C614-EA03-4365-5E76AD5B2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 b="29697"/>
          <a:stretch/>
        </p:blipFill>
        <p:spPr>
          <a:xfrm>
            <a:off x="0" y="-1"/>
            <a:ext cx="8021782" cy="6842571"/>
          </a:xfrm>
          <a:prstGeom prst="rect">
            <a:avLst/>
          </a:prstGeom>
        </p:spPr>
      </p:pic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B6B5B117-3835-F56F-FEC8-BCE151209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07" y="1543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D4FCC7A-B2F7-6236-EFA6-705A3A2DF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807" y="4648010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507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CA75E-2B93-081F-9526-83C6E596A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18E16F22-3292-1495-11D6-46EC96FB9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466344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682DEEA5-F393-84C5-088E-5883663FF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2468880"/>
            <a:ext cx="3901440" cy="219456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1F89DF-E352-8BE3-1054-7EA0474E6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18" y="0"/>
            <a:ext cx="7932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14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C5D1-95EE-CE94-235F-6D376601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19B8A82-17A9-F140-7DA4-306935A95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B6AA2163-3748-2090-D9DE-1F63C728A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3172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7EDCA98C-F84E-42AF-C80F-2708ADA19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526280"/>
            <a:ext cx="2926080" cy="2194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0AC91C-A5D6-F994-5087-F784333FC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76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838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695D-968B-2FF7-5140-985C13D9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C8E92539-7936-F7E9-2679-6D5CB8BE2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78EFA796-F229-CDEA-990A-844C03354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BC22F15-F30C-0B34-C554-2F14C93E1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41802"/>
            <a:ext cx="2926080" cy="2194560"/>
          </a:xfrm>
          <a:prstGeom prst="rect">
            <a:avLst/>
          </a:prstGeom>
        </p:spPr>
      </p:pic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5A9B7F2-4D5C-9F8A-8E1F-8089D314A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38"/>
            <a:ext cx="927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300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A87E-A805-B01F-CEFA-55AD2063F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1094AB1-ABC4-F8AC-8F4D-1354B107B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5908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4A9D521E-902D-53B8-EA27-59CE451AE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90" y="411834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83A77-90CF-9010-950F-056A3A9C46B3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B82244BE-27C4-F203-54A1-B484F5950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130" y="545091"/>
            <a:ext cx="2926080" cy="2194560"/>
          </a:xfrm>
          <a:prstGeom prst="rect">
            <a:avLst/>
          </a:prstGeom>
        </p:spPr>
      </p:pic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072CC42-DDAF-8450-A229-BF115B7FD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07262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BFA0BDC-CB71-2C03-4422-1C71382F0E58}"/>
              </a:ext>
            </a:extLst>
          </p:cNvPr>
          <p:cNvGrpSpPr/>
          <p:nvPr/>
        </p:nvGrpSpPr>
        <p:grpSpPr>
          <a:xfrm>
            <a:off x="-4926" y="349233"/>
            <a:ext cx="6773016" cy="6230788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F5F582F-D5DF-00C7-1C69-6F6C6988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65D8C-314F-4EBC-3724-1658E0AA56F5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34D573-F01D-B6B5-4D2D-8573BDBEE6B0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A8AD23-4538-9A6E-9CB5-B8DC9CFD0997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9E7579-3B87-1EE4-FF6D-63D4F569BE76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0784DD-74A5-AEB6-EBB8-6E1BC3CA8F96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1511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4" y="686536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pic>
        <p:nvPicPr>
          <p:cNvPr id="4" name="Picture 3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06E4AE12-FBAB-4FA5-3AAB-AEC00F401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00" y="3697872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8A63F-4312-4747-3834-F00A0D7A2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4" name="TextBox 3523">
            <a:extLst>
              <a:ext uri="{FF2B5EF4-FFF2-40B4-BE49-F238E27FC236}">
                <a16:creationId xmlns:a16="http://schemas.microsoft.com/office/drawing/2014/main" id="{8BD5BB85-8E65-F1AE-3FBD-BC7C8867405E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pic>
        <p:nvPicPr>
          <p:cNvPr id="6" name="Picture 5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AE275AC1-DB63-2C5F-9AEE-B6660F968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508" y="2656332"/>
            <a:ext cx="2747264" cy="1545336"/>
          </a:xfrm>
          <a:prstGeom prst="rect">
            <a:avLst/>
          </a:prstGeom>
        </p:spPr>
      </p:pic>
      <p:pic>
        <p:nvPicPr>
          <p:cNvPr id="8" name="Picture 7" descr="A diagram of a graph&#10;&#10;AI-generated content may be incorrect.">
            <a:extLst>
              <a:ext uri="{FF2B5EF4-FFF2-40B4-BE49-F238E27FC236}">
                <a16:creationId xmlns:a16="http://schemas.microsoft.com/office/drawing/2014/main" id="{C1B3A35F-88F9-FA07-8473-26FA6A384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508" y="771018"/>
            <a:ext cx="2747264" cy="1545336"/>
          </a:xfrm>
          <a:prstGeom prst="rect">
            <a:avLst/>
          </a:prstGeom>
        </p:spPr>
      </p:pic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B76F24AE-B7C0-E9E3-5E4B-1FCB93FB9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1018"/>
            <a:ext cx="2747264" cy="1545336"/>
          </a:xfrm>
          <a:prstGeom prst="rect">
            <a:avLst/>
          </a:prstGeom>
        </p:spPr>
      </p:pic>
      <p:pic>
        <p:nvPicPr>
          <p:cNvPr id="12" name="Picture 11" descr="A white sheet with black lines&#10;&#10;AI-generated content may be incorrect.">
            <a:extLst>
              <a:ext uri="{FF2B5EF4-FFF2-40B4-BE49-F238E27FC236}">
                <a16:creationId xmlns:a16="http://schemas.microsoft.com/office/drawing/2014/main" id="{7BCA4E42-AAA1-63F2-A567-47C73F9FD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56332"/>
            <a:ext cx="2747264" cy="1545336"/>
          </a:xfrm>
          <a:prstGeom prst="rect">
            <a:avLst/>
          </a:prstGeom>
        </p:spPr>
      </p:pic>
      <p:pic>
        <p:nvPicPr>
          <p:cNvPr id="14" name="Picture 13" descr="A diagram of a graph&#10;&#10;AI-generated content may be incorrect.">
            <a:extLst>
              <a:ext uri="{FF2B5EF4-FFF2-40B4-BE49-F238E27FC236}">
                <a16:creationId xmlns:a16="http://schemas.microsoft.com/office/drawing/2014/main" id="{83B17D28-72FB-36A0-A184-48272BBA1D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41646"/>
            <a:ext cx="2747264" cy="1545336"/>
          </a:xfrm>
          <a:prstGeom prst="rect">
            <a:avLst/>
          </a:prstGeom>
        </p:spPr>
      </p:pic>
      <p:pic>
        <p:nvPicPr>
          <p:cNvPr id="16" name="Picture 15" descr="A diagram with lines and text&#10;&#10;AI-generated content may be incorrect.">
            <a:extLst>
              <a:ext uri="{FF2B5EF4-FFF2-40B4-BE49-F238E27FC236}">
                <a16:creationId xmlns:a16="http://schemas.microsoft.com/office/drawing/2014/main" id="{986FBE89-2932-A9A8-3982-ECA6136D8F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36" y="4541646"/>
            <a:ext cx="2747264" cy="1545336"/>
          </a:xfrm>
          <a:prstGeom prst="rect">
            <a:avLst/>
          </a:prstGeom>
        </p:spPr>
      </p:pic>
      <p:pic>
        <p:nvPicPr>
          <p:cNvPr id="18" name="Picture 17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E4674131-E52F-98C5-577D-DC1708435C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704088"/>
            <a:ext cx="4844288" cy="2724912"/>
          </a:xfrm>
          <a:prstGeom prst="rect">
            <a:avLst/>
          </a:prstGeom>
        </p:spPr>
      </p:pic>
      <p:pic>
        <p:nvPicPr>
          <p:cNvPr id="20" name="Picture 19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D47C972C-D6AE-5F0D-4611-BD1F01B1F3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3429000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9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2DAA3B-62AE-64B7-7371-825719811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57CC3B5-F934-8BDD-CF76-B26F0AF2F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6BF3EDC3-15A2-3D2E-F5BA-92020EAED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E76A8C1C-D565-83CC-737C-1133557DFC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0F74A389-491D-2DA7-4AF1-28FCE5440C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CF9DB583-DA6C-68A4-9E1F-EFEFF5C1C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6BA5621-9B34-A5D5-6752-4B8B6883F7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141572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8739A8FE-E825-CA1D-4BEA-84B40B068C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687" y="2360649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E0B9985-A35A-155C-ED18-CE9E523123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4579726"/>
            <a:ext cx="2926080" cy="219456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68EEDAD-97B3-C692-B960-627420E8DB06}"/>
              </a:ext>
            </a:extLst>
          </p:cNvPr>
          <p:cNvSpPr/>
          <p:nvPr/>
        </p:nvSpPr>
        <p:spPr>
          <a:xfrm>
            <a:off x="2224291" y="86453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DCCFD7-845F-1F29-90C4-087636417D4B}"/>
              </a:ext>
            </a:extLst>
          </p:cNvPr>
          <p:cNvSpPr/>
          <p:nvPr/>
        </p:nvSpPr>
        <p:spPr>
          <a:xfrm>
            <a:off x="2224291" y="225938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9F8862-6D92-38EE-B9CC-DF911750445C}"/>
              </a:ext>
            </a:extLst>
          </p:cNvPr>
          <p:cNvSpPr/>
          <p:nvPr/>
        </p:nvSpPr>
        <p:spPr>
          <a:xfrm>
            <a:off x="2224291" y="4500169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AC421D-42E1-DDEB-3031-39B518F776D9}"/>
              </a:ext>
            </a:extLst>
          </p:cNvPr>
          <p:cNvSpPr/>
          <p:nvPr/>
        </p:nvSpPr>
        <p:spPr>
          <a:xfrm>
            <a:off x="2224291" y="5993468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7F5BB1-7998-9541-518B-265785D455AB}"/>
              </a:ext>
            </a:extLst>
          </p:cNvPr>
          <p:cNvCxnSpPr>
            <a:stCxn id="16" idx="6"/>
            <a:endCxn id="8" idx="1"/>
          </p:cNvCxnSpPr>
          <p:nvPr/>
        </p:nvCxnSpPr>
        <p:spPr>
          <a:xfrm>
            <a:off x="2951655" y="1238605"/>
            <a:ext cx="457513" cy="3592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F08779-8C4F-F083-F25B-E8136C368BF0}"/>
              </a:ext>
            </a:extLst>
          </p:cNvPr>
          <p:cNvCxnSpPr>
            <a:stCxn id="17" idx="6"/>
            <a:endCxn id="10" idx="1"/>
          </p:cNvCxnSpPr>
          <p:nvPr/>
        </p:nvCxnSpPr>
        <p:spPr>
          <a:xfrm>
            <a:off x="2951655" y="2633455"/>
            <a:ext cx="1400619" cy="2568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8AC4FF4-05B1-1BE9-5933-4F7D2E0E4135}"/>
              </a:ext>
            </a:extLst>
          </p:cNvPr>
          <p:cNvCxnSpPr>
            <a:stCxn id="17" idx="6"/>
            <a:endCxn id="9" idx="1"/>
          </p:cNvCxnSpPr>
          <p:nvPr/>
        </p:nvCxnSpPr>
        <p:spPr>
          <a:xfrm>
            <a:off x="2951655" y="2633455"/>
            <a:ext cx="1714988" cy="12158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93F9DA9-EBEA-DA1F-8158-457C811C2125}"/>
              </a:ext>
            </a:extLst>
          </p:cNvPr>
          <p:cNvCxnSpPr>
            <a:stCxn id="18" idx="6"/>
            <a:endCxn id="12" idx="1"/>
          </p:cNvCxnSpPr>
          <p:nvPr/>
        </p:nvCxnSpPr>
        <p:spPr>
          <a:xfrm>
            <a:off x="2951655" y="4874242"/>
            <a:ext cx="1714988" cy="272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7819CD-96E5-C48C-6E96-E65C4EBE5171}"/>
              </a:ext>
            </a:extLst>
          </p:cNvPr>
          <p:cNvCxnSpPr>
            <a:stCxn id="19" idx="6"/>
            <a:endCxn id="11" idx="1"/>
          </p:cNvCxnSpPr>
          <p:nvPr/>
        </p:nvCxnSpPr>
        <p:spPr>
          <a:xfrm>
            <a:off x="2951655" y="6367541"/>
            <a:ext cx="1400619" cy="7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00754062-6E65-1367-E64A-5F4C266720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66BF43C8-7DED-2B41-D41C-69C66C6C8D55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6F70C0-DCFF-4C97-728D-6BB7305D0833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75CD4C3-9057-94B8-0542-336C4CE65DCE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41A84B5-5CDE-AC3F-E7D2-B4CB6EC2D30E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8D2E4D8-613E-4A2B-E474-CA226072AC8B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1A761BB-5370-47A9-684F-E21EEC2820E0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3C92DDB-B88D-BAFD-8C96-D9A4B4EE4945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B81C20-F07D-8EAD-9DE8-42CB62490D3E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87844D-4BF3-F3AE-1414-B6E30F16CE2B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</p:spTree>
    <p:extLst>
      <p:ext uri="{BB962C8B-B14F-4D97-AF65-F5344CB8AC3E}">
        <p14:creationId xmlns:p14="http://schemas.microsoft.com/office/powerpoint/2010/main" val="2836315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42965" y="73443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5014161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B9AC43BC-D2DE-2AAA-06E7-15FCCB09F925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C5138EF-6DDD-0A52-132D-2612D0D11FA7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C2F3AAA8-7725-F6C5-AAE0-5B673A38C0F8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93CDE060-A843-1ACC-7358-CA92690272EB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CE7A32-2927-9B17-393A-828E414D6D5E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5ABF48-8EC8-E832-EA25-0C72194FFFAD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F01D0-F430-570C-721B-D662A59B1148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373F7B-4B17-EA6E-04E5-C58337EAB1CA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4D814316-B478-E3E9-4CCF-7BCA566ED7E5}"/>
              </a:ext>
            </a:extLst>
          </p:cNvPr>
          <p:cNvSpPr/>
          <p:nvPr/>
        </p:nvSpPr>
        <p:spPr>
          <a:xfrm rot="10800000">
            <a:off x="10545030" y="5061465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6AB06502-68B0-846B-7070-B035EBA250A4}"/>
              </a:ext>
            </a:extLst>
          </p:cNvPr>
          <p:cNvSpPr/>
          <p:nvPr/>
        </p:nvSpPr>
        <p:spPr>
          <a:xfrm rot="10800000">
            <a:off x="10545030" y="5997704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54BC5E1E-1C66-AF31-0101-E8AF3ED78306}"/>
              </a:ext>
            </a:extLst>
          </p:cNvPr>
          <p:cNvSpPr/>
          <p:nvPr/>
        </p:nvSpPr>
        <p:spPr>
          <a:xfrm rot="10800000">
            <a:off x="10545029" y="5213864"/>
            <a:ext cx="108336" cy="78383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ECF25F-1374-AC71-270A-B1F46EAD44F5}"/>
              </a:ext>
            </a:extLst>
          </p:cNvPr>
          <p:cNvSpPr txBox="1"/>
          <p:nvPr/>
        </p:nvSpPr>
        <p:spPr>
          <a:xfrm>
            <a:off x="10577863" y="593480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BC2285-48BC-7EC8-F188-36D2739C256A}"/>
              </a:ext>
            </a:extLst>
          </p:cNvPr>
          <p:cNvSpPr txBox="1"/>
          <p:nvPr/>
        </p:nvSpPr>
        <p:spPr>
          <a:xfrm>
            <a:off x="10578135" y="5507377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128861-EDD5-7DB4-70D9-DFBA0AF801A8}"/>
              </a:ext>
            </a:extLst>
          </p:cNvPr>
          <p:cNvSpPr txBox="1"/>
          <p:nvPr/>
        </p:nvSpPr>
        <p:spPr>
          <a:xfrm>
            <a:off x="10577863" y="5002579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238C7-424C-B95B-1D9E-4DE6DFADE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227ADFE-3A86-C6BE-2FA4-C50B4B4EC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723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848D2B2-C5B5-ABA4-65CF-F43263719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203866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D242D-7740-1B5A-C8EC-9D6B81374056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77091384-1676-B355-6BBF-9B2A7E4C3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414178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AE14A64-C0F5-BC44-CB4B-F30ECEAA49EB}"/>
              </a:ext>
            </a:extLst>
          </p:cNvPr>
          <p:cNvGrpSpPr/>
          <p:nvPr/>
        </p:nvGrpSpPr>
        <p:grpSpPr>
          <a:xfrm>
            <a:off x="456278" y="349233"/>
            <a:ext cx="6977159" cy="6358515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C22A468-328C-A70D-6905-907F01FA6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9D285F-A2A7-5A40-646B-2642BA542404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21FE5F-3624-4E3B-FB95-9214B6A1EFE9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BAF0E7-6C25-D617-72F5-FA5DD68BC213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403E15-B2C6-0219-8C06-EBEF73097D0A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90383A-7A42-F82A-589D-6A1BE76B9A8E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0675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B12E324-114A-5CD0-85C7-716ED97E7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5FBA6578-05A0-2F7F-ED22-34FC4D701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83783A87-8119-1DFE-4287-F318AFC2E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F4E5E22A-792C-ED1A-A44C-3F457C0A7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3769135E-63A7-2A6D-E34B-156F0E68CB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D8F757D6-961E-D3F1-A072-E14960A68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499" y="151139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0240755F-C542-1C89-22DC-477583DEF0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75654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EF458751-80F6-C5DB-B208-98CBCD9C0D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93" y="4600169"/>
            <a:ext cx="2926080" cy="21945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09A46D6-D333-F3BC-2645-A0A16E4397CD}"/>
              </a:ext>
            </a:extLst>
          </p:cNvPr>
          <p:cNvCxnSpPr>
            <a:cxnSpLocks/>
            <a:stCxn id="2" idx="1"/>
            <a:endCxn id="8" idx="1"/>
          </p:cNvCxnSpPr>
          <p:nvPr/>
        </p:nvCxnSpPr>
        <p:spPr>
          <a:xfrm>
            <a:off x="2816569" y="1199882"/>
            <a:ext cx="592599" cy="39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6D9278-2415-862D-7837-1006D7C4C59F}"/>
              </a:ext>
            </a:extLst>
          </p:cNvPr>
          <p:cNvCxnSpPr>
            <a:cxnSpLocks/>
            <a:stCxn id="3" idx="1"/>
            <a:endCxn id="10" idx="1"/>
          </p:cNvCxnSpPr>
          <p:nvPr/>
        </p:nvCxnSpPr>
        <p:spPr>
          <a:xfrm>
            <a:off x="2826123" y="2711577"/>
            <a:ext cx="1526151" cy="178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BEC58D-2856-83E2-32AC-F65BB8A5AD93}"/>
              </a:ext>
            </a:extLst>
          </p:cNvPr>
          <p:cNvCxnSpPr>
            <a:cxnSpLocks/>
            <a:stCxn id="3" idx="1"/>
            <a:endCxn id="9" idx="1"/>
          </p:cNvCxnSpPr>
          <p:nvPr/>
        </p:nvCxnSpPr>
        <p:spPr>
          <a:xfrm>
            <a:off x="2826123" y="2711577"/>
            <a:ext cx="1840520" cy="1137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F7BC19-64CF-6B11-0D0B-D5083998A133}"/>
              </a:ext>
            </a:extLst>
          </p:cNvPr>
          <p:cNvCxnSpPr>
            <a:cxnSpLocks/>
            <a:stCxn id="22" idx="1"/>
            <a:endCxn id="12" idx="1"/>
          </p:cNvCxnSpPr>
          <p:nvPr/>
        </p:nvCxnSpPr>
        <p:spPr>
          <a:xfrm>
            <a:off x="2835677" y="4866258"/>
            <a:ext cx="1830966" cy="280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45B1C4-72CE-A746-4E2C-C36F521F8A79}"/>
              </a:ext>
            </a:extLst>
          </p:cNvPr>
          <p:cNvCxnSpPr>
            <a:cxnSpLocks/>
            <a:stCxn id="26" idx="1"/>
            <a:endCxn id="11" idx="1"/>
          </p:cNvCxnSpPr>
          <p:nvPr/>
        </p:nvCxnSpPr>
        <p:spPr>
          <a:xfrm>
            <a:off x="2816569" y="6410268"/>
            <a:ext cx="1535705" cy="33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7A277F96-F561-7B0F-3EC5-541D103ACB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A17B28-7B6C-69B8-EDCD-FC006DDDB325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88D2DC0-2633-B660-E8E3-3087C5EB7599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91CF5EC-165E-E0B0-521F-5EAB60984D27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C8D3DEC-872A-77F2-AD4B-D17EB4C8EA0B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2FCBCDA-2D10-899B-BCEF-0B4179161BA9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BE882C2-55E1-7FDD-5A75-ACD1AA8C7147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A1C7A6EF-B821-03A7-FB83-FFCEA34CFFFE}"/>
              </a:ext>
            </a:extLst>
          </p:cNvPr>
          <p:cNvSpPr/>
          <p:nvPr/>
        </p:nvSpPr>
        <p:spPr>
          <a:xfrm>
            <a:off x="2662462" y="922986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2DE7D13-4644-656D-056E-C39B1FC551C5}"/>
              </a:ext>
            </a:extLst>
          </p:cNvPr>
          <p:cNvSpPr/>
          <p:nvPr/>
        </p:nvSpPr>
        <p:spPr>
          <a:xfrm>
            <a:off x="2672016" y="2434681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7E486BCE-1C40-27A7-993E-76D5B9AC96BE}"/>
              </a:ext>
            </a:extLst>
          </p:cNvPr>
          <p:cNvSpPr/>
          <p:nvPr/>
        </p:nvSpPr>
        <p:spPr>
          <a:xfrm>
            <a:off x="2672016" y="4555209"/>
            <a:ext cx="163661" cy="62209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340795EF-A185-19FD-81A2-CBF560912071}"/>
              </a:ext>
            </a:extLst>
          </p:cNvPr>
          <p:cNvSpPr/>
          <p:nvPr/>
        </p:nvSpPr>
        <p:spPr>
          <a:xfrm>
            <a:off x="2672016" y="6263424"/>
            <a:ext cx="144553" cy="29368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11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279CE0E1-99F9-CD46-6016-6E12F2845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" y="173182"/>
            <a:ext cx="11576242" cy="651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16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E3864BB7-FAB4-5DCA-D302-FB4291CED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152400"/>
            <a:ext cx="11305309" cy="6359236"/>
          </a:xfrm>
          <a:prstGeom prst="rect">
            <a:avLst/>
          </a:prstGeom>
        </p:spPr>
      </p:pic>
      <p:pic>
        <p:nvPicPr>
          <p:cNvPr id="2" name="Picture 1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2C00643D-61EE-C3FB-4DC3-62A1142DD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248591"/>
            <a:ext cx="11305309" cy="6359236"/>
          </a:xfrm>
          <a:prstGeom prst="rect">
            <a:avLst/>
          </a:prstGeom>
        </p:spPr>
      </p:pic>
      <p:pic>
        <p:nvPicPr>
          <p:cNvPr id="4" name="Picture 3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AEF0DC66-94EC-47E6-E65B-92297B98C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4444828"/>
            <a:ext cx="4002354" cy="21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28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18626</TotalTime>
  <Words>476</Words>
  <Application>Microsoft Office PowerPoint</Application>
  <PresentationFormat>Widescreen</PresentationFormat>
  <Paragraphs>241</Paragraphs>
  <Slides>40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Kyle Johnson</cp:lastModifiedBy>
  <cp:revision>141</cp:revision>
  <dcterms:created xsi:type="dcterms:W3CDTF">2025-03-18T16:01:18Z</dcterms:created>
  <dcterms:modified xsi:type="dcterms:W3CDTF">2025-05-29T21:20:34Z</dcterms:modified>
</cp:coreProperties>
</file>